
<file path=[Content_Types].xml><?xml version="1.0" encoding="utf-8"?>
<Types xmlns="http://schemas.openxmlformats.org/package/2006/content-types">
  <Override PartName="/_rels/.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1.xml" ContentType="application/vnd.openxmlformats-officedocument.presentationml.slide+xml"/>
  <Override PartName="/ppt/_rels/presentation.xml.rels" ContentType="application/vnd.openxmlformats-package.relationships+xml"/>
  <Override PartName="/ppt/media/image7.png" ContentType="image/png"/>
  <Override PartName="/ppt/media/image6.png" ContentType="image/png"/>
  <Override PartName="/ppt/media/image5.png" ContentType="image/png"/>
  <Override PartName="/ppt/media/image1.png" ContentType="image/png"/>
  <Override PartName="/ppt/media/image2.png" ContentType="image/png"/>
  <Override PartName="/ppt/media/image3.png" ContentType="image/png"/>
  <Override PartName="/ppt/media/image4.png" ContentType="image/png"/>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Lst>
  <p:sldSz cx="13004800" cy="97536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1270080" y="1638360"/>
            <a:ext cx="10464480" cy="3301560"/>
          </a:xfrm>
          <a:prstGeom prst="rect">
            <a:avLst/>
          </a:prstGeom>
        </p:spPr>
        <p:txBody>
          <a:bodyPr lIns="0" rIns="0" tIns="0" bIns="0" anchor="ctr"/>
          <a:p>
            <a:pPr algn="ctr"/>
            <a:endParaRPr b="0" lang="en-US" sz="2400" spc="-1" strike="noStrike">
              <a:solidFill>
                <a:srgbClr val="000000"/>
              </a:solidFill>
              <a:uFill>
                <a:solidFill>
                  <a:srgbClr val="ffffff"/>
                </a:solidFill>
              </a:uFill>
              <a:latin typeface="Helvetica Neue"/>
            </a:endParaRPr>
          </a:p>
        </p:txBody>
      </p:sp>
      <p:sp>
        <p:nvSpPr>
          <p:cNvPr id="25" name="PlaceHolder 2"/>
          <p:cNvSpPr>
            <a:spLocks noGrp="1"/>
          </p:cNvSpPr>
          <p:nvPr>
            <p:ph type="body"/>
          </p:nvPr>
        </p:nvSpPr>
        <p:spPr>
          <a:xfrm>
            <a:off x="1270080" y="5041800"/>
            <a:ext cx="10464480" cy="538920"/>
          </a:xfrm>
          <a:prstGeom prst="rect">
            <a:avLst/>
          </a:prstGeom>
        </p:spPr>
        <p:txBody>
          <a:bodyPr lIns="0" rIns="0" tIns="0" bIns="0">
            <a:normAutofit/>
          </a:bodyPr>
          <a:p>
            <a:endParaRPr b="0" lang="en-US" sz="3200" spc="-1" strike="noStrike">
              <a:solidFill>
                <a:srgbClr val="000000"/>
              </a:solidFill>
              <a:uFill>
                <a:solidFill>
                  <a:srgbClr val="ffffff"/>
                </a:solidFill>
              </a:uFill>
              <a:latin typeface="Helvetica Neue"/>
            </a:endParaRPr>
          </a:p>
        </p:txBody>
      </p:sp>
      <p:sp>
        <p:nvSpPr>
          <p:cNvPr id="26" name="PlaceHolder 3"/>
          <p:cNvSpPr>
            <a:spLocks noGrp="1"/>
          </p:cNvSpPr>
          <p:nvPr>
            <p:ph type="body"/>
          </p:nvPr>
        </p:nvSpPr>
        <p:spPr>
          <a:xfrm>
            <a:off x="1270080" y="5632200"/>
            <a:ext cx="10464480" cy="538920"/>
          </a:xfrm>
          <a:prstGeom prst="rect">
            <a:avLst/>
          </a:prstGeom>
        </p:spPr>
        <p:txBody>
          <a:bodyPr lIns="0" rIns="0" tIns="0" bIns="0">
            <a:normAutofit/>
          </a:bodyPr>
          <a:p>
            <a:endParaRPr b="0" lang="en-US" sz="3200" spc="-1" strike="noStrike">
              <a:solidFill>
                <a:srgbClr val="000000"/>
              </a:solidFill>
              <a:uFill>
                <a:solidFill>
                  <a:srgbClr val="ffffff"/>
                </a:solidFill>
              </a:uFill>
              <a:latin typeface="Helvetica Neue"/>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1270080" y="1638360"/>
            <a:ext cx="10464480" cy="3301560"/>
          </a:xfrm>
          <a:prstGeom prst="rect">
            <a:avLst/>
          </a:prstGeom>
        </p:spPr>
        <p:txBody>
          <a:bodyPr lIns="0" rIns="0" tIns="0" bIns="0" anchor="ctr"/>
          <a:p>
            <a:pPr algn="ctr"/>
            <a:endParaRPr b="0" lang="en-US" sz="2400" spc="-1" strike="noStrike">
              <a:solidFill>
                <a:srgbClr val="000000"/>
              </a:solidFill>
              <a:uFill>
                <a:solidFill>
                  <a:srgbClr val="ffffff"/>
                </a:solidFill>
              </a:uFill>
              <a:latin typeface="Helvetica Neue"/>
            </a:endParaRPr>
          </a:p>
        </p:txBody>
      </p:sp>
      <p:sp>
        <p:nvSpPr>
          <p:cNvPr id="28" name="PlaceHolder 2"/>
          <p:cNvSpPr>
            <a:spLocks noGrp="1"/>
          </p:cNvSpPr>
          <p:nvPr>
            <p:ph type="body"/>
          </p:nvPr>
        </p:nvSpPr>
        <p:spPr>
          <a:xfrm>
            <a:off x="1270080" y="5041800"/>
            <a:ext cx="5106600" cy="538920"/>
          </a:xfrm>
          <a:prstGeom prst="rect">
            <a:avLst/>
          </a:prstGeom>
        </p:spPr>
        <p:txBody>
          <a:bodyPr lIns="0" rIns="0" tIns="0" bIns="0">
            <a:normAutofit/>
          </a:bodyPr>
          <a:p>
            <a:endParaRPr b="0" lang="en-US" sz="3200" spc="-1" strike="noStrike">
              <a:solidFill>
                <a:srgbClr val="000000"/>
              </a:solidFill>
              <a:uFill>
                <a:solidFill>
                  <a:srgbClr val="ffffff"/>
                </a:solidFill>
              </a:uFill>
              <a:latin typeface="Helvetica Neue"/>
            </a:endParaRPr>
          </a:p>
        </p:txBody>
      </p:sp>
      <p:sp>
        <p:nvSpPr>
          <p:cNvPr id="29" name="PlaceHolder 3"/>
          <p:cNvSpPr>
            <a:spLocks noGrp="1"/>
          </p:cNvSpPr>
          <p:nvPr>
            <p:ph type="body"/>
          </p:nvPr>
        </p:nvSpPr>
        <p:spPr>
          <a:xfrm>
            <a:off x="6632280" y="5041800"/>
            <a:ext cx="5106600" cy="538920"/>
          </a:xfrm>
          <a:prstGeom prst="rect">
            <a:avLst/>
          </a:prstGeom>
        </p:spPr>
        <p:txBody>
          <a:bodyPr lIns="0" rIns="0" tIns="0" bIns="0">
            <a:normAutofit/>
          </a:bodyPr>
          <a:p>
            <a:endParaRPr b="0" lang="en-US" sz="3200" spc="-1" strike="noStrike">
              <a:solidFill>
                <a:srgbClr val="000000"/>
              </a:solidFill>
              <a:uFill>
                <a:solidFill>
                  <a:srgbClr val="ffffff"/>
                </a:solidFill>
              </a:uFill>
              <a:latin typeface="Helvetica Neue"/>
            </a:endParaRPr>
          </a:p>
        </p:txBody>
      </p:sp>
      <p:sp>
        <p:nvSpPr>
          <p:cNvPr id="30" name="PlaceHolder 4"/>
          <p:cNvSpPr>
            <a:spLocks noGrp="1"/>
          </p:cNvSpPr>
          <p:nvPr>
            <p:ph type="body"/>
          </p:nvPr>
        </p:nvSpPr>
        <p:spPr>
          <a:xfrm>
            <a:off x="6632280" y="5632200"/>
            <a:ext cx="5106600" cy="538920"/>
          </a:xfrm>
          <a:prstGeom prst="rect">
            <a:avLst/>
          </a:prstGeom>
        </p:spPr>
        <p:txBody>
          <a:bodyPr lIns="0" rIns="0" tIns="0" bIns="0">
            <a:normAutofit/>
          </a:bodyPr>
          <a:p>
            <a:endParaRPr b="0" lang="en-US" sz="3200" spc="-1" strike="noStrike">
              <a:solidFill>
                <a:srgbClr val="000000"/>
              </a:solidFill>
              <a:uFill>
                <a:solidFill>
                  <a:srgbClr val="ffffff"/>
                </a:solidFill>
              </a:uFill>
              <a:latin typeface="Helvetica Neue"/>
            </a:endParaRPr>
          </a:p>
        </p:txBody>
      </p:sp>
      <p:sp>
        <p:nvSpPr>
          <p:cNvPr id="31" name="PlaceHolder 5"/>
          <p:cNvSpPr>
            <a:spLocks noGrp="1"/>
          </p:cNvSpPr>
          <p:nvPr>
            <p:ph type="body"/>
          </p:nvPr>
        </p:nvSpPr>
        <p:spPr>
          <a:xfrm>
            <a:off x="1270080" y="5632200"/>
            <a:ext cx="5106600" cy="538920"/>
          </a:xfrm>
          <a:prstGeom prst="rect">
            <a:avLst/>
          </a:prstGeom>
        </p:spPr>
        <p:txBody>
          <a:bodyPr lIns="0" rIns="0" tIns="0" bIns="0">
            <a:normAutofit/>
          </a:bodyPr>
          <a:p>
            <a:endParaRPr b="0" lang="en-US" sz="3200" spc="-1" strike="noStrike">
              <a:solidFill>
                <a:srgbClr val="000000"/>
              </a:solidFill>
              <a:uFill>
                <a:solidFill>
                  <a:srgbClr val="ffffff"/>
                </a:solidFill>
              </a:uFill>
              <a:latin typeface="Helvetica Neue"/>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1270080" y="1638360"/>
            <a:ext cx="10464480" cy="3301560"/>
          </a:xfrm>
          <a:prstGeom prst="rect">
            <a:avLst/>
          </a:prstGeom>
        </p:spPr>
        <p:txBody>
          <a:bodyPr lIns="0" rIns="0" tIns="0" bIns="0" anchor="ctr"/>
          <a:p>
            <a:pPr algn="ctr"/>
            <a:endParaRPr b="0" lang="en-US" sz="2400" spc="-1" strike="noStrike">
              <a:solidFill>
                <a:srgbClr val="000000"/>
              </a:solidFill>
              <a:uFill>
                <a:solidFill>
                  <a:srgbClr val="ffffff"/>
                </a:solidFill>
              </a:uFill>
              <a:latin typeface="Helvetica Neue"/>
            </a:endParaRPr>
          </a:p>
        </p:txBody>
      </p:sp>
      <p:sp>
        <p:nvSpPr>
          <p:cNvPr id="33" name="PlaceHolder 2"/>
          <p:cNvSpPr>
            <a:spLocks noGrp="1"/>
          </p:cNvSpPr>
          <p:nvPr>
            <p:ph type="body"/>
          </p:nvPr>
        </p:nvSpPr>
        <p:spPr>
          <a:xfrm>
            <a:off x="1270080" y="5041800"/>
            <a:ext cx="10464480" cy="1130040"/>
          </a:xfrm>
          <a:prstGeom prst="rect">
            <a:avLst/>
          </a:prstGeom>
        </p:spPr>
        <p:txBody>
          <a:bodyPr lIns="0" rIns="0" tIns="0" bIns="0">
            <a:normAutofit/>
          </a:bodyPr>
          <a:p>
            <a:endParaRPr b="0" lang="en-US" sz="3200" spc="-1" strike="noStrike">
              <a:solidFill>
                <a:srgbClr val="000000"/>
              </a:solidFill>
              <a:uFill>
                <a:solidFill>
                  <a:srgbClr val="ffffff"/>
                </a:solidFill>
              </a:uFill>
              <a:latin typeface="Helvetica Neue"/>
            </a:endParaRPr>
          </a:p>
        </p:txBody>
      </p:sp>
      <p:sp>
        <p:nvSpPr>
          <p:cNvPr id="34" name="PlaceHolder 3"/>
          <p:cNvSpPr>
            <a:spLocks noGrp="1"/>
          </p:cNvSpPr>
          <p:nvPr>
            <p:ph type="body"/>
          </p:nvPr>
        </p:nvSpPr>
        <p:spPr>
          <a:xfrm>
            <a:off x="1270080" y="5041800"/>
            <a:ext cx="10464480" cy="1130040"/>
          </a:xfrm>
          <a:prstGeom prst="rect">
            <a:avLst/>
          </a:prstGeom>
        </p:spPr>
        <p:txBody>
          <a:bodyPr lIns="0" rIns="0" tIns="0" bIns="0">
            <a:normAutofit/>
          </a:bodyPr>
          <a:p>
            <a:endParaRPr b="0" lang="en-US" sz="3200" spc="-1" strike="noStrike">
              <a:solidFill>
                <a:srgbClr val="000000"/>
              </a:solidFill>
              <a:uFill>
                <a:solidFill>
                  <a:srgbClr val="ffffff"/>
                </a:solidFill>
              </a:uFill>
              <a:latin typeface="Helvetica Neue"/>
            </a:endParaRPr>
          </a:p>
        </p:txBody>
      </p:sp>
      <p:pic>
        <p:nvPicPr>
          <p:cNvPr id="35" name="" descr=""/>
          <p:cNvPicPr/>
          <p:nvPr/>
        </p:nvPicPr>
        <p:blipFill>
          <a:blip r:embed="rId2"/>
          <a:stretch/>
        </p:blipFill>
        <p:spPr>
          <a:xfrm>
            <a:off x="5794200" y="5041440"/>
            <a:ext cx="1416240" cy="1130040"/>
          </a:xfrm>
          <a:prstGeom prst="rect">
            <a:avLst/>
          </a:prstGeom>
          <a:ln>
            <a:noFill/>
          </a:ln>
        </p:spPr>
      </p:pic>
      <p:pic>
        <p:nvPicPr>
          <p:cNvPr id="36" name="" descr=""/>
          <p:cNvPicPr/>
          <p:nvPr/>
        </p:nvPicPr>
        <p:blipFill>
          <a:blip r:embed="rId3"/>
          <a:stretch/>
        </p:blipFill>
        <p:spPr>
          <a:xfrm>
            <a:off x="5794200" y="5041440"/>
            <a:ext cx="1416240" cy="1130040"/>
          </a:xfrm>
          <a:prstGeom prst="rect">
            <a:avLst/>
          </a:prstGeom>
          <a:ln>
            <a:noFill/>
          </a:ln>
        </p:spPr>
      </p:pic>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1270080" y="1638360"/>
            <a:ext cx="10464480" cy="3301560"/>
          </a:xfrm>
          <a:prstGeom prst="rect">
            <a:avLst/>
          </a:prstGeom>
        </p:spPr>
        <p:txBody>
          <a:bodyPr lIns="0" rIns="0" tIns="0" bIns="0" anchor="ctr"/>
          <a:p>
            <a:pPr algn="ctr"/>
            <a:endParaRPr b="0" lang="en-US" sz="2400" spc="-1" strike="noStrike">
              <a:solidFill>
                <a:srgbClr val="000000"/>
              </a:solidFill>
              <a:uFill>
                <a:solidFill>
                  <a:srgbClr val="ffffff"/>
                </a:solidFill>
              </a:uFill>
              <a:latin typeface="Helvetica Neue"/>
            </a:endParaRPr>
          </a:p>
        </p:txBody>
      </p:sp>
      <p:sp>
        <p:nvSpPr>
          <p:cNvPr id="4" name="PlaceHolder 2"/>
          <p:cNvSpPr>
            <a:spLocks noGrp="1"/>
          </p:cNvSpPr>
          <p:nvPr>
            <p:ph type="subTitle"/>
          </p:nvPr>
        </p:nvSpPr>
        <p:spPr>
          <a:xfrm>
            <a:off x="1270080" y="5041800"/>
            <a:ext cx="10464480" cy="11300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1270080" y="1638360"/>
            <a:ext cx="10464480" cy="3301560"/>
          </a:xfrm>
          <a:prstGeom prst="rect">
            <a:avLst/>
          </a:prstGeom>
        </p:spPr>
        <p:txBody>
          <a:bodyPr lIns="0" rIns="0" tIns="0" bIns="0" anchor="ctr"/>
          <a:p>
            <a:pPr algn="ctr"/>
            <a:endParaRPr b="0" lang="en-US" sz="2400" spc="-1" strike="noStrike">
              <a:solidFill>
                <a:srgbClr val="000000"/>
              </a:solidFill>
              <a:uFill>
                <a:solidFill>
                  <a:srgbClr val="ffffff"/>
                </a:solidFill>
              </a:uFill>
              <a:latin typeface="Helvetica Neue"/>
            </a:endParaRPr>
          </a:p>
        </p:txBody>
      </p:sp>
      <p:sp>
        <p:nvSpPr>
          <p:cNvPr id="6" name="PlaceHolder 2"/>
          <p:cNvSpPr>
            <a:spLocks noGrp="1"/>
          </p:cNvSpPr>
          <p:nvPr>
            <p:ph type="body"/>
          </p:nvPr>
        </p:nvSpPr>
        <p:spPr>
          <a:xfrm>
            <a:off x="1270080" y="5041800"/>
            <a:ext cx="10464480" cy="1130040"/>
          </a:xfrm>
          <a:prstGeom prst="rect">
            <a:avLst/>
          </a:prstGeom>
        </p:spPr>
        <p:txBody>
          <a:bodyPr lIns="0" rIns="0" tIns="0" bIns="0">
            <a:normAutofit/>
          </a:bodyPr>
          <a:p>
            <a:endParaRPr b="0" lang="en-US" sz="3200" spc="-1" strike="noStrike">
              <a:solidFill>
                <a:srgbClr val="000000"/>
              </a:solidFill>
              <a:uFill>
                <a:solidFill>
                  <a:srgbClr val="ffffff"/>
                </a:solidFill>
              </a:uFill>
              <a:latin typeface="Helvetica Neue"/>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270080" y="1638360"/>
            <a:ext cx="10464480" cy="3301560"/>
          </a:xfrm>
          <a:prstGeom prst="rect">
            <a:avLst/>
          </a:prstGeom>
        </p:spPr>
        <p:txBody>
          <a:bodyPr lIns="0" rIns="0" tIns="0" bIns="0" anchor="ctr"/>
          <a:p>
            <a:pPr algn="ctr"/>
            <a:endParaRPr b="0" lang="en-US" sz="2400" spc="-1" strike="noStrike">
              <a:solidFill>
                <a:srgbClr val="000000"/>
              </a:solidFill>
              <a:uFill>
                <a:solidFill>
                  <a:srgbClr val="ffffff"/>
                </a:solidFill>
              </a:uFill>
              <a:latin typeface="Helvetica Neue"/>
            </a:endParaRPr>
          </a:p>
        </p:txBody>
      </p:sp>
      <p:sp>
        <p:nvSpPr>
          <p:cNvPr id="8" name="PlaceHolder 2"/>
          <p:cNvSpPr>
            <a:spLocks noGrp="1"/>
          </p:cNvSpPr>
          <p:nvPr>
            <p:ph type="body"/>
          </p:nvPr>
        </p:nvSpPr>
        <p:spPr>
          <a:xfrm>
            <a:off x="1270080" y="5041800"/>
            <a:ext cx="5106600" cy="1130040"/>
          </a:xfrm>
          <a:prstGeom prst="rect">
            <a:avLst/>
          </a:prstGeom>
        </p:spPr>
        <p:txBody>
          <a:bodyPr lIns="0" rIns="0" tIns="0" bIns="0">
            <a:normAutofit/>
          </a:bodyPr>
          <a:p>
            <a:endParaRPr b="0" lang="en-US" sz="3200" spc="-1" strike="noStrike">
              <a:solidFill>
                <a:srgbClr val="000000"/>
              </a:solidFill>
              <a:uFill>
                <a:solidFill>
                  <a:srgbClr val="ffffff"/>
                </a:solidFill>
              </a:uFill>
              <a:latin typeface="Helvetica Neue"/>
            </a:endParaRPr>
          </a:p>
        </p:txBody>
      </p:sp>
      <p:sp>
        <p:nvSpPr>
          <p:cNvPr id="9" name="PlaceHolder 3"/>
          <p:cNvSpPr>
            <a:spLocks noGrp="1"/>
          </p:cNvSpPr>
          <p:nvPr>
            <p:ph type="body"/>
          </p:nvPr>
        </p:nvSpPr>
        <p:spPr>
          <a:xfrm>
            <a:off x="6632280" y="5041800"/>
            <a:ext cx="5106600" cy="1130040"/>
          </a:xfrm>
          <a:prstGeom prst="rect">
            <a:avLst/>
          </a:prstGeom>
        </p:spPr>
        <p:txBody>
          <a:bodyPr lIns="0" rIns="0" tIns="0" bIns="0">
            <a:normAutofit/>
          </a:bodyPr>
          <a:p>
            <a:endParaRPr b="0" lang="en-US" sz="3200" spc="-1" strike="noStrike">
              <a:solidFill>
                <a:srgbClr val="000000"/>
              </a:solidFill>
              <a:uFill>
                <a:solidFill>
                  <a:srgbClr val="ffffff"/>
                </a:solidFill>
              </a:uFill>
              <a:latin typeface="Helvetica Neue"/>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1270080" y="1638360"/>
            <a:ext cx="10464480" cy="3301560"/>
          </a:xfrm>
          <a:prstGeom prst="rect">
            <a:avLst/>
          </a:prstGeom>
        </p:spPr>
        <p:txBody>
          <a:bodyPr lIns="0" rIns="0" tIns="0" bIns="0" anchor="ctr"/>
          <a:p>
            <a:pPr algn="ctr"/>
            <a:endParaRPr b="0" lang="en-US" sz="2400" spc="-1" strike="noStrike">
              <a:solidFill>
                <a:srgbClr val="000000"/>
              </a:solidFill>
              <a:uFill>
                <a:solidFill>
                  <a:srgbClr val="ffffff"/>
                </a:solidFill>
              </a:uFill>
              <a:latin typeface="Helvetica Neue"/>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1270080" y="1638360"/>
            <a:ext cx="10464480" cy="1530540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1270080" y="1638360"/>
            <a:ext cx="10464480" cy="3301560"/>
          </a:xfrm>
          <a:prstGeom prst="rect">
            <a:avLst/>
          </a:prstGeom>
        </p:spPr>
        <p:txBody>
          <a:bodyPr lIns="0" rIns="0" tIns="0" bIns="0" anchor="ctr"/>
          <a:p>
            <a:pPr algn="ctr"/>
            <a:endParaRPr b="0" lang="en-US" sz="2400" spc="-1" strike="noStrike">
              <a:solidFill>
                <a:srgbClr val="000000"/>
              </a:solidFill>
              <a:uFill>
                <a:solidFill>
                  <a:srgbClr val="ffffff"/>
                </a:solidFill>
              </a:uFill>
              <a:latin typeface="Helvetica Neue"/>
            </a:endParaRPr>
          </a:p>
        </p:txBody>
      </p:sp>
      <p:sp>
        <p:nvSpPr>
          <p:cNvPr id="13" name="PlaceHolder 2"/>
          <p:cNvSpPr>
            <a:spLocks noGrp="1"/>
          </p:cNvSpPr>
          <p:nvPr>
            <p:ph type="body"/>
          </p:nvPr>
        </p:nvSpPr>
        <p:spPr>
          <a:xfrm>
            <a:off x="1270080" y="5041800"/>
            <a:ext cx="5106600" cy="538920"/>
          </a:xfrm>
          <a:prstGeom prst="rect">
            <a:avLst/>
          </a:prstGeom>
        </p:spPr>
        <p:txBody>
          <a:bodyPr lIns="0" rIns="0" tIns="0" bIns="0">
            <a:normAutofit/>
          </a:bodyPr>
          <a:p>
            <a:endParaRPr b="0" lang="en-US" sz="3200" spc="-1" strike="noStrike">
              <a:solidFill>
                <a:srgbClr val="000000"/>
              </a:solidFill>
              <a:uFill>
                <a:solidFill>
                  <a:srgbClr val="ffffff"/>
                </a:solidFill>
              </a:uFill>
              <a:latin typeface="Helvetica Neue"/>
            </a:endParaRPr>
          </a:p>
        </p:txBody>
      </p:sp>
      <p:sp>
        <p:nvSpPr>
          <p:cNvPr id="14" name="PlaceHolder 3"/>
          <p:cNvSpPr>
            <a:spLocks noGrp="1"/>
          </p:cNvSpPr>
          <p:nvPr>
            <p:ph type="body"/>
          </p:nvPr>
        </p:nvSpPr>
        <p:spPr>
          <a:xfrm>
            <a:off x="1270080" y="5632200"/>
            <a:ext cx="5106600" cy="538920"/>
          </a:xfrm>
          <a:prstGeom prst="rect">
            <a:avLst/>
          </a:prstGeom>
        </p:spPr>
        <p:txBody>
          <a:bodyPr lIns="0" rIns="0" tIns="0" bIns="0">
            <a:normAutofit/>
          </a:bodyPr>
          <a:p>
            <a:endParaRPr b="0" lang="en-US" sz="3200" spc="-1" strike="noStrike">
              <a:solidFill>
                <a:srgbClr val="000000"/>
              </a:solidFill>
              <a:uFill>
                <a:solidFill>
                  <a:srgbClr val="ffffff"/>
                </a:solidFill>
              </a:uFill>
              <a:latin typeface="Helvetica Neue"/>
            </a:endParaRPr>
          </a:p>
        </p:txBody>
      </p:sp>
      <p:sp>
        <p:nvSpPr>
          <p:cNvPr id="15" name="PlaceHolder 4"/>
          <p:cNvSpPr>
            <a:spLocks noGrp="1"/>
          </p:cNvSpPr>
          <p:nvPr>
            <p:ph type="body"/>
          </p:nvPr>
        </p:nvSpPr>
        <p:spPr>
          <a:xfrm>
            <a:off x="6632280" y="5041800"/>
            <a:ext cx="5106600" cy="1130040"/>
          </a:xfrm>
          <a:prstGeom prst="rect">
            <a:avLst/>
          </a:prstGeom>
        </p:spPr>
        <p:txBody>
          <a:bodyPr lIns="0" rIns="0" tIns="0" bIns="0">
            <a:normAutofit/>
          </a:bodyPr>
          <a:p>
            <a:endParaRPr b="0" lang="en-US" sz="3200" spc="-1" strike="noStrike">
              <a:solidFill>
                <a:srgbClr val="000000"/>
              </a:solidFill>
              <a:uFill>
                <a:solidFill>
                  <a:srgbClr val="ffffff"/>
                </a:solidFill>
              </a:uFill>
              <a:latin typeface="Helvetica Neue"/>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1270080" y="1638360"/>
            <a:ext cx="10464480" cy="3301560"/>
          </a:xfrm>
          <a:prstGeom prst="rect">
            <a:avLst/>
          </a:prstGeom>
        </p:spPr>
        <p:txBody>
          <a:bodyPr lIns="0" rIns="0" tIns="0" bIns="0" anchor="ctr"/>
          <a:p>
            <a:pPr algn="ctr"/>
            <a:endParaRPr b="0" lang="en-US" sz="2400" spc="-1" strike="noStrike">
              <a:solidFill>
                <a:srgbClr val="000000"/>
              </a:solidFill>
              <a:uFill>
                <a:solidFill>
                  <a:srgbClr val="ffffff"/>
                </a:solidFill>
              </a:uFill>
              <a:latin typeface="Helvetica Neue"/>
            </a:endParaRPr>
          </a:p>
        </p:txBody>
      </p:sp>
      <p:sp>
        <p:nvSpPr>
          <p:cNvPr id="17" name="PlaceHolder 2"/>
          <p:cNvSpPr>
            <a:spLocks noGrp="1"/>
          </p:cNvSpPr>
          <p:nvPr>
            <p:ph type="body"/>
          </p:nvPr>
        </p:nvSpPr>
        <p:spPr>
          <a:xfrm>
            <a:off x="1270080" y="5041800"/>
            <a:ext cx="5106600" cy="1130040"/>
          </a:xfrm>
          <a:prstGeom prst="rect">
            <a:avLst/>
          </a:prstGeom>
        </p:spPr>
        <p:txBody>
          <a:bodyPr lIns="0" rIns="0" tIns="0" bIns="0">
            <a:normAutofit/>
          </a:bodyPr>
          <a:p>
            <a:endParaRPr b="0" lang="en-US" sz="3200" spc="-1" strike="noStrike">
              <a:solidFill>
                <a:srgbClr val="000000"/>
              </a:solidFill>
              <a:uFill>
                <a:solidFill>
                  <a:srgbClr val="ffffff"/>
                </a:solidFill>
              </a:uFill>
              <a:latin typeface="Helvetica Neue"/>
            </a:endParaRPr>
          </a:p>
        </p:txBody>
      </p:sp>
      <p:sp>
        <p:nvSpPr>
          <p:cNvPr id="18" name="PlaceHolder 3"/>
          <p:cNvSpPr>
            <a:spLocks noGrp="1"/>
          </p:cNvSpPr>
          <p:nvPr>
            <p:ph type="body"/>
          </p:nvPr>
        </p:nvSpPr>
        <p:spPr>
          <a:xfrm>
            <a:off x="6632280" y="5041800"/>
            <a:ext cx="5106600" cy="538920"/>
          </a:xfrm>
          <a:prstGeom prst="rect">
            <a:avLst/>
          </a:prstGeom>
        </p:spPr>
        <p:txBody>
          <a:bodyPr lIns="0" rIns="0" tIns="0" bIns="0">
            <a:normAutofit/>
          </a:bodyPr>
          <a:p>
            <a:endParaRPr b="0" lang="en-US" sz="3200" spc="-1" strike="noStrike">
              <a:solidFill>
                <a:srgbClr val="000000"/>
              </a:solidFill>
              <a:uFill>
                <a:solidFill>
                  <a:srgbClr val="ffffff"/>
                </a:solidFill>
              </a:uFill>
              <a:latin typeface="Helvetica Neue"/>
            </a:endParaRPr>
          </a:p>
        </p:txBody>
      </p:sp>
      <p:sp>
        <p:nvSpPr>
          <p:cNvPr id="19" name="PlaceHolder 4"/>
          <p:cNvSpPr>
            <a:spLocks noGrp="1"/>
          </p:cNvSpPr>
          <p:nvPr>
            <p:ph type="body"/>
          </p:nvPr>
        </p:nvSpPr>
        <p:spPr>
          <a:xfrm>
            <a:off x="6632280" y="5632200"/>
            <a:ext cx="5106600" cy="538920"/>
          </a:xfrm>
          <a:prstGeom prst="rect">
            <a:avLst/>
          </a:prstGeom>
        </p:spPr>
        <p:txBody>
          <a:bodyPr lIns="0" rIns="0" tIns="0" bIns="0">
            <a:normAutofit/>
          </a:bodyPr>
          <a:p>
            <a:endParaRPr b="0" lang="en-US" sz="3200" spc="-1" strike="noStrike">
              <a:solidFill>
                <a:srgbClr val="000000"/>
              </a:solidFill>
              <a:uFill>
                <a:solidFill>
                  <a:srgbClr val="ffffff"/>
                </a:solidFill>
              </a:uFill>
              <a:latin typeface="Helvetica Neue"/>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1270080" y="1638360"/>
            <a:ext cx="10464480" cy="3301560"/>
          </a:xfrm>
          <a:prstGeom prst="rect">
            <a:avLst/>
          </a:prstGeom>
        </p:spPr>
        <p:txBody>
          <a:bodyPr lIns="0" rIns="0" tIns="0" bIns="0" anchor="ctr"/>
          <a:p>
            <a:pPr algn="ctr"/>
            <a:endParaRPr b="0" lang="en-US" sz="2400" spc="-1" strike="noStrike">
              <a:solidFill>
                <a:srgbClr val="000000"/>
              </a:solidFill>
              <a:uFill>
                <a:solidFill>
                  <a:srgbClr val="ffffff"/>
                </a:solidFill>
              </a:uFill>
              <a:latin typeface="Helvetica Neue"/>
            </a:endParaRPr>
          </a:p>
        </p:txBody>
      </p:sp>
      <p:sp>
        <p:nvSpPr>
          <p:cNvPr id="21" name="PlaceHolder 2"/>
          <p:cNvSpPr>
            <a:spLocks noGrp="1"/>
          </p:cNvSpPr>
          <p:nvPr>
            <p:ph type="body"/>
          </p:nvPr>
        </p:nvSpPr>
        <p:spPr>
          <a:xfrm>
            <a:off x="1270080" y="5041800"/>
            <a:ext cx="5106600" cy="538920"/>
          </a:xfrm>
          <a:prstGeom prst="rect">
            <a:avLst/>
          </a:prstGeom>
        </p:spPr>
        <p:txBody>
          <a:bodyPr lIns="0" rIns="0" tIns="0" bIns="0">
            <a:normAutofit/>
          </a:bodyPr>
          <a:p>
            <a:endParaRPr b="0" lang="en-US" sz="3200" spc="-1" strike="noStrike">
              <a:solidFill>
                <a:srgbClr val="000000"/>
              </a:solidFill>
              <a:uFill>
                <a:solidFill>
                  <a:srgbClr val="ffffff"/>
                </a:solidFill>
              </a:uFill>
              <a:latin typeface="Helvetica Neue"/>
            </a:endParaRPr>
          </a:p>
        </p:txBody>
      </p:sp>
      <p:sp>
        <p:nvSpPr>
          <p:cNvPr id="22" name="PlaceHolder 3"/>
          <p:cNvSpPr>
            <a:spLocks noGrp="1"/>
          </p:cNvSpPr>
          <p:nvPr>
            <p:ph type="body"/>
          </p:nvPr>
        </p:nvSpPr>
        <p:spPr>
          <a:xfrm>
            <a:off x="6632280" y="5041800"/>
            <a:ext cx="5106600" cy="538920"/>
          </a:xfrm>
          <a:prstGeom prst="rect">
            <a:avLst/>
          </a:prstGeom>
        </p:spPr>
        <p:txBody>
          <a:bodyPr lIns="0" rIns="0" tIns="0" bIns="0">
            <a:normAutofit/>
          </a:bodyPr>
          <a:p>
            <a:endParaRPr b="0" lang="en-US" sz="3200" spc="-1" strike="noStrike">
              <a:solidFill>
                <a:srgbClr val="000000"/>
              </a:solidFill>
              <a:uFill>
                <a:solidFill>
                  <a:srgbClr val="ffffff"/>
                </a:solidFill>
              </a:uFill>
              <a:latin typeface="Helvetica Neue"/>
            </a:endParaRPr>
          </a:p>
        </p:txBody>
      </p:sp>
      <p:sp>
        <p:nvSpPr>
          <p:cNvPr id="23" name="PlaceHolder 4"/>
          <p:cNvSpPr>
            <a:spLocks noGrp="1"/>
          </p:cNvSpPr>
          <p:nvPr>
            <p:ph type="body"/>
          </p:nvPr>
        </p:nvSpPr>
        <p:spPr>
          <a:xfrm>
            <a:off x="1270080" y="5632200"/>
            <a:ext cx="10464480" cy="538920"/>
          </a:xfrm>
          <a:prstGeom prst="rect">
            <a:avLst/>
          </a:prstGeom>
        </p:spPr>
        <p:txBody>
          <a:bodyPr lIns="0" rIns="0" tIns="0" bIns="0">
            <a:normAutofit/>
          </a:bodyPr>
          <a:p>
            <a:endParaRPr b="0" lang="en-US" sz="3200" spc="-1" strike="noStrike">
              <a:solidFill>
                <a:srgbClr val="000000"/>
              </a:solidFill>
              <a:uFill>
                <a:solidFill>
                  <a:srgbClr val="ffffff"/>
                </a:solidFill>
              </a:uFill>
              <a:latin typeface="Helvetica Neue"/>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270080" y="1638360"/>
            <a:ext cx="10464480" cy="3301560"/>
          </a:xfrm>
          <a:prstGeom prst="rect">
            <a:avLst/>
          </a:prstGeom>
        </p:spPr>
        <p:txBody>
          <a:bodyPr lIns="50760" rIns="50760" tIns="50760" bIns="50760" anchor="b"/>
          <a:p>
            <a:pPr algn="ctr">
              <a:lnSpc>
                <a:spcPct val="100000"/>
              </a:lnSpc>
            </a:pPr>
            <a:r>
              <a:rPr b="0" lang="en-US" sz="8000" spc="-1" strike="noStrike">
                <a:solidFill>
                  <a:srgbClr val="000000"/>
                </a:solidFill>
                <a:uFill>
                  <a:solidFill>
                    <a:srgbClr val="ffffff"/>
                  </a:solidFill>
                </a:uFill>
                <a:latin typeface="Helvetica Neue Medium"/>
                <a:ea typeface="Helvetica Neue Medium"/>
              </a:rPr>
              <a:t>Title Text</a:t>
            </a:r>
            <a:endParaRPr b="0" lang="en-US" sz="8000" spc="-1" strike="noStrike">
              <a:solidFill>
                <a:srgbClr val="000000"/>
              </a:solidFill>
              <a:uFill>
                <a:solidFill>
                  <a:srgbClr val="ffffff"/>
                </a:solidFill>
              </a:uFill>
              <a:latin typeface="Helvetica Neue"/>
            </a:endParaRPr>
          </a:p>
        </p:txBody>
      </p:sp>
      <p:sp>
        <p:nvSpPr>
          <p:cNvPr id="1" name="PlaceHolder 2"/>
          <p:cNvSpPr>
            <a:spLocks noGrp="1"/>
          </p:cNvSpPr>
          <p:nvPr>
            <p:ph type="body"/>
          </p:nvPr>
        </p:nvSpPr>
        <p:spPr>
          <a:xfrm>
            <a:off x="1270080" y="5041800"/>
            <a:ext cx="10464480" cy="1130040"/>
          </a:xfrm>
          <a:prstGeom prst="rect">
            <a:avLst/>
          </a:prstGeom>
        </p:spPr>
        <p:txBody>
          <a:bodyPr lIns="50760" rIns="50760" tIns="50760" bIns="50760"/>
          <a:p>
            <a:pPr algn="ctr">
              <a:lnSpc>
                <a:spcPct val="100000"/>
              </a:lnSpc>
            </a:pPr>
            <a:r>
              <a:rPr b="0" lang="en-US" sz="3700" spc="-1" strike="noStrike">
                <a:solidFill>
                  <a:srgbClr val="000000"/>
                </a:solidFill>
                <a:uFill>
                  <a:solidFill>
                    <a:srgbClr val="ffffff"/>
                  </a:solidFill>
                </a:uFill>
                <a:latin typeface="Helvetica Neue"/>
                <a:ea typeface="Helvetica Neue"/>
              </a:rPr>
              <a:t>Body Level One</a:t>
            </a:r>
            <a:endParaRPr b="0" lang="en-US" sz="3700" spc="-1" strike="noStrike">
              <a:solidFill>
                <a:srgbClr val="000000"/>
              </a:solidFill>
              <a:uFill>
                <a:solidFill>
                  <a:srgbClr val="ffffff"/>
                </a:solidFill>
              </a:uFill>
              <a:latin typeface="Helvetica Neue"/>
            </a:endParaRPr>
          </a:p>
          <a:p>
            <a:pPr algn="ctr"/>
            <a:r>
              <a:rPr b="0" lang="en-US" sz="3700" spc="-1" strike="noStrike">
                <a:solidFill>
                  <a:srgbClr val="000000"/>
                </a:solidFill>
                <a:uFill>
                  <a:solidFill>
                    <a:srgbClr val="ffffff"/>
                  </a:solidFill>
                </a:uFill>
                <a:latin typeface="Helvetica Neue"/>
                <a:ea typeface="Helvetica Neue"/>
              </a:rPr>
              <a:t>Body Level Two</a:t>
            </a:r>
            <a:endParaRPr b="0" lang="en-US" sz="3700" spc="-1" strike="noStrike">
              <a:solidFill>
                <a:srgbClr val="000000"/>
              </a:solidFill>
              <a:uFill>
                <a:solidFill>
                  <a:srgbClr val="ffffff"/>
                </a:solidFill>
              </a:uFill>
              <a:latin typeface="Helvetica Neue"/>
            </a:endParaRPr>
          </a:p>
          <a:p>
            <a:pPr algn="ctr"/>
            <a:r>
              <a:rPr b="0" lang="en-US" sz="3700" spc="-1" strike="noStrike">
                <a:solidFill>
                  <a:srgbClr val="000000"/>
                </a:solidFill>
                <a:uFill>
                  <a:solidFill>
                    <a:srgbClr val="ffffff"/>
                  </a:solidFill>
                </a:uFill>
                <a:latin typeface="Helvetica Neue"/>
                <a:ea typeface="Helvetica Neue"/>
              </a:rPr>
              <a:t>Body Level Three</a:t>
            </a:r>
            <a:endParaRPr b="0" lang="en-US" sz="3700" spc="-1" strike="noStrike">
              <a:solidFill>
                <a:srgbClr val="000000"/>
              </a:solidFill>
              <a:uFill>
                <a:solidFill>
                  <a:srgbClr val="ffffff"/>
                </a:solidFill>
              </a:uFill>
              <a:latin typeface="Helvetica Neue"/>
            </a:endParaRPr>
          </a:p>
          <a:p>
            <a:pPr algn="ctr"/>
            <a:r>
              <a:rPr b="0" lang="en-US" sz="3700" spc="-1" strike="noStrike">
                <a:solidFill>
                  <a:srgbClr val="000000"/>
                </a:solidFill>
                <a:uFill>
                  <a:solidFill>
                    <a:srgbClr val="ffffff"/>
                  </a:solidFill>
                </a:uFill>
                <a:latin typeface="Helvetica Neue"/>
                <a:ea typeface="Helvetica Neue"/>
              </a:rPr>
              <a:t>Body Level Four</a:t>
            </a:r>
            <a:endParaRPr b="0" lang="en-US" sz="3700" spc="-1" strike="noStrike">
              <a:solidFill>
                <a:srgbClr val="000000"/>
              </a:solidFill>
              <a:uFill>
                <a:solidFill>
                  <a:srgbClr val="ffffff"/>
                </a:solidFill>
              </a:uFill>
              <a:latin typeface="Helvetica Neue"/>
            </a:endParaRPr>
          </a:p>
          <a:p>
            <a:pPr algn="ctr"/>
            <a:r>
              <a:rPr b="0" lang="en-US" sz="3700" spc="-1" strike="noStrike">
                <a:solidFill>
                  <a:srgbClr val="000000"/>
                </a:solidFill>
                <a:uFill>
                  <a:solidFill>
                    <a:srgbClr val="ffffff"/>
                  </a:solidFill>
                </a:uFill>
                <a:latin typeface="Helvetica Neue"/>
                <a:ea typeface="Helvetica Neue"/>
              </a:rPr>
              <a:t>Body Level Five</a:t>
            </a:r>
            <a:endParaRPr b="0" lang="en-US" sz="3700" spc="-1" strike="noStrike">
              <a:solidFill>
                <a:srgbClr val="000000"/>
              </a:solidFill>
              <a:uFill>
                <a:solidFill>
                  <a:srgbClr val="ffffff"/>
                </a:solidFill>
              </a:uFill>
              <a:latin typeface="Helvetica Neue"/>
            </a:endParaRPr>
          </a:p>
        </p:txBody>
      </p:sp>
      <p:sp>
        <p:nvSpPr>
          <p:cNvPr id="2" name="PlaceHolder 3"/>
          <p:cNvSpPr>
            <a:spLocks noGrp="1"/>
          </p:cNvSpPr>
          <p:nvPr>
            <p:ph type="sldNum"/>
          </p:nvPr>
        </p:nvSpPr>
        <p:spPr>
          <a:xfrm>
            <a:off x="6328800" y="9296280"/>
            <a:ext cx="339840" cy="324000"/>
          </a:xfrm>
          <a:prstGeom prst="rect">
            <a:avLst/>
          </a:prstGeom>
        </p:spPr>
        <p:txBody>
          <a:bodyPr lIns="50760" rIns="50760" tIns="50760" bIns="50760"/>
          <a:p>
            <a:endParaRPr b="0" lang="en-US" sz="2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slideLayout" Target="../slideLayouts/slideLayout2.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37" name="TextShape 1"/>
          <p:cNvSpPr txBox="1"/>
          <p:nvPr/>
        </p:nvSpPr>
        <p:spPr>
          <a:xfrm>
            <a:off x="1270080" y="4215600"/>
            <a:ext cx="10464480" cy="978480"/>
          </a:xfrm>
          <a:prstGeom prst="rect">
            <a:avLst/>
          </a:prstGeom>
          <a:noFill/>
          <a:ln w="12600">
            <a:noFill/>
          </a:ln>
        </p:spPr>
        <p:txBody>
          <a:bodyPr lIns="50760" rIns="50760" tIns="50760" bIns="50760" anchor="ctr"/>
          <a:p>
            <a:pPr algn="ctr">
              <a:lnSpc>
                <a:spcPct val="100000"/>
              </a:lnSpc>
            </a:pPr>
            <a:r>
              <a:rPr b="0" lang="en-US" sz="5000" spc="-1" strike="noStrike">
                <a:solidFill>
                  <a:srgbClr val="ffffff"/>
                </a:solidFill>
                <a:uFill>
                  <a:solidFill>
                    <a:srgbClr val="ffffff"/>
                  </a:solidFill>
                </a:uFill>
                <a:latin typeface="Rubik Medium"/>
                <a:ea typeface="Rubik Medium"/>
              </a:rPr>
              <a:t>This is the deck title</a:t>
            </a:r>
            <a:endParaRPr b="0" lang="en-US" sz="5000" spc="-1" strike="noStrike">
              <a:solidFill>
                <a:srgbClr val="000000"/>
              </a:solidFill>
              <a:uFill>
                <a:solidFill>
                  <a:srgbClr val="ffffff"/>
                </a:solidFill>
              </a:uFill>
              <a:latin typeface="Helvetica Neue"/>
            </a:endParaRPr>
          </a:p>
        </p:txBody>
      </p:sp>
      <p:sp>
        <p:nvSpPr>
          <p:cNvPr id="38" name="TextShape 2"/>
          <p:cNvSpPr txBox="1"/>
          <p:nvPr/>
        </p:nvSpPr>
        <p:spPr>
          <a:xfrm>
            <a:off x="1270080" y="5410080"/>
            <a:ext cx="10464480" cy="1130040"/>
          </a:xfrm>
          <a:prstGeom prst="rect">
            <a:avLst/>
          </a:prstGeom>
          <a:noFill/>
          <a:ln w="12600">
            <a:noFill/>
          </a:ln>
        </p:spPr>
        <p:txBody>
          <a:bodyPr lIns="50760" rIns="50760" tIns="50760" bIns="50760" anchor="ctr"/>
          <a:p>
            <a:pPr marL="444600" indent="-444240">
              <a:lnSpc>
                <a:spcPct val="100000"/>
              </a:lnSpc>
              <a:spcBef>
                <a:spcPts val="4201"/>
              </a:spcBef>
              <a:buClr>
                <a:srgbClr val="ffffff"/>
              </a:buClr>
              <a:buSzPct val="145000"/>
              <a:buFont typeface="Symbol" charset="2"/>
              <a:buChar char=""/>
            </a:pPr>
            <a:r>
              <a:rPr b="0" lang="en-US" sz="1800" spc="-1" strike="noStrike">
                <a:solidFill>
                  <a:srgbClr val="ffffff"/>
                </a:solidFill>
                <a:uFill>
                  <a:solidFill>
                    <a:srgbClr val="ffffff"/>
                  </a:solidFill>
                </a:uFill>
                <a:latin typeface="Rubik Regular"/>
                <a:ea typeface="Rubik Regular"/>
              </a:rPr>
              <a:t>October 20th, 2017</a:t>
            </a:r>
            <a:endParaRPr b="0" lang="en-US" sz="1800" spc="-1" strike="noStrike">
              <a:solidFill>
                <a:srgbClr val="000000"/>
              </a:solidFill>
              <a:uFill>
                <a:solidFill>
                  <a:srgbClr val="ffffff"/>
                </a:solidFill>
              </a:uFill>
              <a:latin typeface="Arial"/>
            </a:endParaRPr>
          </a:p>
        </p:txBody>
      </p:sp>
      <p:pic>
        <p:nvPicPr>
          <p:cNvPr id="39" name="logo.png" descr=""/>
          <p:cNvPicPr/>
          <p:nvPr/>
        </p:nvPicPr>
        <p:blipFill>
          <a:blip r:embed="rId2"/>
          <a:stretch/>
        </p:blipFill>
        <p:spPr>
          <a:xfrm>
            <a:off x="4992120" y="3573720"/>
            <a:ext cx="3020040" cy="298440"/>
          </a:xfrm>
          <a:prstGeom prst="rect">
            <a:avLst/>
          </a:prstGeom>
          <a:ln w="12600">
            <a:noFill/>
          </a:ln>
        </p:spPr>
      </p:pic>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 name="CustomShape 1"/>
          <p:cNvSpPr/>
          <p:nvPr/>
        </p:nvSpPr>
        <p:spPr>
          <a:xfrm>
            <a:off x="505440" y="471240"/>
            <a:ext cx="3255840" cy="466560"/>
          </a:xfrm>
          <a:prstGeom prst="rect">
            <a:avLst/>
          </a:prstGeom>
          <a:noFill/>
          <a:ln w="12600">
            <a:noFill/>
          </a:ln>
        </p:spPr>
        <p:style>
          <a:lnRef idx="0"/>
          <a:fillRef idx="0"/>
          <a:effectRef idx="0"/>
          <a:fontRef idx="minor"/>
        </p:style>
        <p:txBody>
          <a:bodyPr wrap="none" lIns="50760" rIns="50760" tIns="50760" bIns="50760" anchor="ctr"/>
          <a:p>
            <a:pPr>
              <a:lnSpc>
                <a:spcPct val="100000"/>
              </a:lnSpc>
            </a:pPr>
            <a:r>
              <a:rPr b="0" lang="en-US" sz="2400" spc="-1" strike="noStrike">
                <a:solidFill>
                  <a:srgbClr val="424242"/>
                </a:solidFill>
                <a:uFill>
                  <a:solidFill>
                    <a:srgbClr val="ffffff"/>
                  </a:solidFill>
                </a:uFill>
                <a:latin typeface="Rubik Bold"/>
                <a:ea typeface="Rubik Bold"/>
              </a:rPr>
              <a:t>This is the Slide Title</a:t>
            </a:r>
            <a:endParaRPr b="0" lang="en-US" sz="2400" spc="-1" strike="noStrike">
              <a:solidFill>
                <a:srgbClr val="000000"/>
              </a:solidFill>
              <a:uFill>
                <a:solidFill>
                  <a:srgbClr val="ffffff"/>
                </a:solidFill>
              </a:uFill>
              <a:latin typeface="Arial"/>
            </a:endParaRPr>
          </a:p>
        </p:txBody>
      </p:sp>
      <p:pic>
        <p:nvPicPr>
          <p:cNvPr id="41" name="HR.png" descr=""/>
          <p:cNvPicPr/>
          <p:nvPr/>
        </p:nvPicPr>
        <p:blipFill>
          <a:blip r:embed="rId1"/>
          <a:stretch/>
        </p:blipFill>
        <p:spPr>
          <a:xfrm>
            <a:off x="541440" y="1208880"/>
            <a:ext cx="11921400" cy="15840"/>
          </a:xfrm>
          <a:prstGeom prst="rect">
            <a:avLst/>
          </a:prstGeom>
          <a:ln w="12600">
            <a:noFill/>
          </a:ln>
        </p:spPr>
      </p:pic>
      <p:sp>
        <p:nvSpPr>
          <p:cNvPr id="42" name="CustomShape 2"/>
          <p:cNvSpPr/>
          <p:nvPr/>
        </p:nvSpPr>
        <p:spPr>
          <a:xfrm>
            <a:off x="3713040" y="2446200"/>
            <a:ext cx="5578560" cy="634680"/>
          </a:xfrm>
          <a:prstGeom prst="rect">
            <a:avLst/>
          </a:prstGeom>
          <a:noFill/>
          <a:ln w="12600">
            <a:noFill/>
          </a:ln>
        </p:spPr>
        <p:style>
          <a:lnRef idx="0"/>
          <a:fillRef idx="0"/>
          <a:effectRef idx="0"/>
          <a:fontRef idx="minor"/>
        </p:style>
        <p:txBody>
          <a:bodyPr wrap="none" lIns="50760" rIns="50760" tIns="50760" bIns="50760" anchor="ctr"/>
          <a:p>
            <a:pPr algn="ctr">
              <a:lnSpc>
                <a:spcPct val="100000"/>
              </a:lnSpc>
            </a:pPr>
            <a:r>
              <a:rPr b="0" lang="en-US" sz="3500" spc="-1" strike="noStrike">
                <a:solidFill>
                  <a:srgbClr val="424242"/>
                </a:solidFill>
                <a:uFill>
                  <a:solidFill>
                    <a:srgbClr val="ffffff"/>
                  </a:solidFill>
                </a:uFill>
                <a:latin typeface="Rubik Bold"/>
                <a:ea typeface="Rubik Bold"/>
              </a:rPr>
              <a:t>This could be a Headline</a:t>
            </a:r>
            <a:endParaRPr b="0" lang="en-US" sz="3500" spc="-1" strike="noStrike">
              <a:solidFill>
                <a:srgbClr val="000000"/>
              </a:solidFill>
              <a:uFill>
                <a:solidFill>
                  <a:srgbClr val="ffffff"/>
                </a:solidFill>
              </a:uFill>
              <a:latin typeface="Arial"/>
            </a:endParaRPr>
          </a:p>
        </p:txBody>
      </p:sp>
      <p:sp>
        <p:nvSpPr>
          <p:cNvPr id="43" name="CustomShape 3"/>
          <p:cNvSpPr/>
          <p:nvPr/>
        </p:nvSpPr>
        <p:spPr>
          <a:xfrm>
            <a:off x="4590000" y="3216600"/>
            <a:ext cx="3824280" cy="481680"/>
          </a:xfrm>
          <a:prstGeom prst="rect">
            <a:avLst/>
          </a:prstGeom>
          <a:noFill/>
          <a:ln w="12600">
            <a:noFill/>
          </a:ln>
        </p:spPr>
        <p:style>
          <a:lnRef idx="0"/>
          <a:fillRef idx="0"/>
          <a:effectRef idx="0"/>
          <a:fontRef idx="minor"/>
        </p:style>
        <p:txBody>
          <a:bodyPr wrap="none" lIns="50760" rIns="50760" tIns="50760" bIns="50760" anchor="ctr"/>
          <a:p>
            <a:pPr algn="ctr">
              <a:lnSpc>
                <a:spcPct val="100000"/>
              </a:lnSpc>
            </a:pPr>
            <a:r>
              <a:rPr b="0" lang="en-US" sz="2500" spc="-1" strike="noStrike">
                <a:solidFill>
                  <a:srgbClr val="424242"/>
                </a:solidFill>
                <a:uFill>
                  <a:solidFill>
                    <a:srgbClr val="ffffff"/>
                  </a:solidFill>
                </a:uFill>
                <a:latin typeface="Rubik Medium"/>
                <a:ea typeface="Rubik Medium"/>
              </a:rPr>
              <a:t>This could be a Subtitle</a:t>
            </a:r>
            <a:endParaRPr b="0" lang="en-US" sz="2500" spc="-1" strike="noStrike">
              <a:solidFill>
                <a:srgbClr val="000000"/>
              </a:solidFill>
              <a:uFill>
                <a:solidFill>
                  <a:srgbClr val="ffffff"/>
                </a:solidFill>
              </a:uFill>
              <a:latin typeface="Arial"/>
            </a:endParaRPr>
          </a:p>
        </p:txBody>
      </p:sp>
      <p:sp>
        <p:nvSpPr>
          <p:cNvPr id="44" name="CustomShape 4"/>
          <p:cNvSpPr/>
          <p:nvPr/>
        </p:nvSpPr>
        <p:spPr>
          <a:xfrm>
            <a:off x="3122640" y="4422960"/>
            <a:ext cx="6759360" cy="1930320"/>
          </a:xfrm>
          <a:prstGeom prst="rect">
            <a:avLst/>
          </a:prstGeom>
          <a:noFill/>
          <a:ln w="12600">
            <a:noFill/>
          </a:ln>
        </p:spPr>
        <p:style>
          <a:lnRef idx="0"/>
          <a:fillRef idx="0"/>
          <a:effectRef idx="0"/>
          <a:fontRef idx="minor"/>
        </p:style>
        <p:txBody>
          <a:bodyPr lIns="50760" rIns="50760" tIns="50760" bIns="50760" anchor="ctr"/>
          <a:p>
            <a:pPr>
              <a:lnSpc>
                <a:spcPct val="100000"/>
              </a:lnSpc>
            </a:pPr>
            <a:r>
              <a:rPr b="0" lang="en-US" sz="2000" spc="-1" strike="noStrike">
                <a:solidFill>
                  <a:srgbClr val="424242"/>
                </a:solidFill>
                <a:uFill>
                  <a:solidFill>
                    <a:srgbClr val="ffffff"/>
                  </a:solidFill>
                </a:uFill>
                <a:latin typeface="Rubik Regular"/>
                <a:ea typeface="Rubik Regular"/>
              </a:rPr>
              <a:t>This is a nice style and size for large blocks of text. Lorem ipsum dolor sit amet, consectetur adipiscing elit. Ut bibendum metus vitae blandit pharetra. Donec in neque vitae quam consequat venenatis. Nam vestibulum neque dolor, a pretium augue lacinia vel.</a:t>
            </a:r>
            <a:endParaRPr b="0" lang="en-US" sz="2000" spc="-1" strike="noStrike">
              <a:solidFill>
                <a:srgbClr val="000000"/>
              </a:solidFill>
              <a:uFill>
                <a:solidFill>
                  <a:srgbClr val="ffffff"/>
                </a:solidFill>
              </a:uFill>
              <a:latin typeface="Arial"/>
            </a:endParaRPr>
          </a:p>
        </p:txBody>
      </p:sp>
      <p:sp>
        <p:nvSpPr>
          <p:cNvPr id="45" name="CustomShape 5"/>
          <p:cNvSpPr/>
          <p:nvPr/>
        </p:nvSpPr>
        <p:spPr>
          <a:xfrm>
            <a:off x="10076400" y="9166680"/>
            <a:ext cx="2071440" cy="283320"/>
          </a:xfrm>
          <a:prstGeom prst="rect">
            <a:avLst/>
          </a:prstGeom>
          <a:noFill/>
          <a:ln w="12600">
            <a:noFill/>
          </a:ln>
        </p:spPr>
        <p:style>
          <a:lnRef idx="0"/>
          <a:fillRef idx="0"/>
          <a:effectRef idx="0"/>
          <a:fontRef idx="minor"/>
        </p:style>
        <p:txBody>
          <a:bodyPr wrap="none" lIns="50760" rIns="50760" tIns="50760" bIns="50760" anchor="ctr"/>
          <a:p>
            <a:pPr algn="ctr">
              <a:lnSpc>
                <a:spcPct val="100000"/>
              </a:lnSpc>
            </a:pPr>
            <a:r>
              <a:rPr b="0" lang="en-US" sz="1200" spc="-1" strike="noStrike">
                <a:solidFill>
                  <a:srgbClr val="929292"/>
                </a:solidFill>
                <a:uFill>
                  <a:solidFill>
                    <a:srgbClr val="ffffff"/>
                  </a:solidFill>
                </a:uFill>
                <a:latin typeface="Rubik Medium"/>
                <a:ea typeface="Rubik Medium"/>
              </a:rPr>
              <a:t>https://libraryfreedom.org</a:t>
            </a:r>
            <a:endParaRPr b="0" lang="en-US" sz="1200" spc="-1" strike="noStrike">
              <a:solidFill>
                <a:srgbClr val="000000"/>
              </a:solidFill>
              <a:uFill>
                <a:solidFill>
                  <a:srgbClr val="ffffff"/>
                </a:solidFill>
              </a:uFill>
              <a:latin typeface="Arial"/>
            </a:endParaRPr>
          </a:p>
        </p:txBody>
      </p:sp>
      <p:pic>
        <p:nvPicPr>
          <p:cNvPr id="46" name="HR.png" descr=""/>
          <p:cNvPicPr/>
          <p:nvPr/>
        </p:nvPicPr>
        <p:blipFill>
          <a:blip r:embed="rId2"/>
          <a:stretch/>
        </p:blipFill>
        <p:spPr>
          <a:xfrm>
            <a:off x="541440" y="8909280"/>
            <a:ext cx="11921400" cy="15840"/>
          </a:xfrm>
          <a:prstGeom prst="rect">
            <a:avLst/>
          </a:prstGeom>
          <a:ln w="12600">
            <a:noFill/>
          </a:ln>
        </p:spPr>
      </p:pic>
      <p:pic>
        <p:nvPicPr>
          <p:cNvPr id="47" name="Asset 3@8x.png" descr=""/>
          <p:cNvPicPr/>
          <p:nvPr/>
        </p:nvPicPr>
        <p:blipFill>
          <a:blip r:embed="rId3"/>
          <a:stretch/>
        </p:blipFill>
        <p:spPr>
          <a:xfrm>
            <a:off x="545400" y="9181800"/>
            <a:ext cx="2556720" cy="252720"/>
          </a:xfrm>
          <a:prstGeom prst="rect">
            <a:avLst/>
          </a:prstGeom>
          <a:ln w="12600">
            <a:noFill/>
          </a:ln>
        </p:spPr>
      </p:pic>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TotalTime>
  <Application>LibreOffice/5.2.7.2$Linux_X86_64 LibreOffice_project/20m0$Build-2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2019-08-30T12:19:31Z</dcterms:modified>
  <cp:revision>1</cp:revision>
  <dc:subject/>
  <dc:title/>
</cp:coreProperties>
</file>